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</p:sldIdLst>
  <p:sldSz cx="12192000" cy="6858000"/>
  <p:notesSz cx="6858000" cy="9144000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Sekcja domyślna" id="{41270E6C-9A75-4C08-8824-C658DBF00171}">
          <p14:sldIdLst>
            <p14:sldId id="256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625" autoAdjust="0"/>
  </p:normalViewPr>
  <p:slideViewPr>
    <p:cSldViewPr snapToGrid="0">
      <p:cViewPr varScale="1">
        <p:scale>
          <a:sx n="109" d="100"/>
          <a:sy n="109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51EEF5-7F45-435A-9F9E-4C38E4F84230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pl-PL"/>
        </a:p>
      </dgm:t>
    </dgm:pt>
    <dgm:pt modelId="{CE097695-F3A6-4BAE-B3A6-CEB499CC3D87}">
      <dgm:prSet custT="1"/>
      <dgm:spPr>
        <a:solidFill>
          <a:srgbClr val="C00000"/>
        </a:solidFill>
      </dgm:spPr>
      <dgm:t>
        <a:bodyPr/>
        <a:lstStyle/>
        <a:p>
          <a:r>
            <a:rPr lang="pl-PL" sz="2400" dirty="0"/>
            <a:t>Wprowadzenie</a:t>
          </a:r>
        </a:p>
      </dgm:t>
    </dgm:pt>
    <dgm:pt modelId="{5086E3B5-1077-4A8E-82BE-09F24FF90163}" type="parTrans" cxnId="{AE7EDB79-EF7E-44EF-BFDD-BC5135A07B6A}">
      <dgm:prSet/>
      <dgm:spPr/>
      <dgm:t>
        <a:bodyPr/>
        <a:lstStyle/>
        <a:p>
          <a:endParaRPr lang="pl-PL" sz="3200"/>
        </a:p>
      </dgm:t>
    </dgm:pt>
    <dgm:pt modelId="{802394D2-4DB4-467B-86A2-BE50096731AE}" type="sibTrans" cxnId="{AE7EDB79-EF7E-44EF-BFDD-BC5135A07B6A}">
      <dgm:prSet/>
      <dgm:spPr/>
      <dgm:t>
        <a:bodyPr/>
        <a:lstStyle/>
        <a:p>
          <a:endParaRPr lang="pl-PL" sz="3200"/>
        </a:p>
      </dgm:t>
    </dgm:pt>
    <dgm:pt modelId="{5ACCBB56-C279-4E4E-B0BC-956569CBECB0}">
      <dgm:prSet custT="1"/>
      <dgm:spPr>
        <a:solidFill>
          <a:srgbClr val="C00000"/>
        </a:solidFill>
      </dgm:spPr>
      <dgm:t>
        <a:bodyPr/>
        <a:lstStyle/>
        <a:p>
          <a:r>
            <a:rPr lang="pl-PL" sz="2400" dirty="0"/>
            <a:t>Podsumowanie</a:t>
          </a:r>
        </a:p>
      </dgm:t>
    </dgm:pt>
    <dgm:pt modelId="{D5A2E25F-1057-48B9-87EA-3E7C6769C83B}" type="parTrans" cxnId="{7D29CE46-F7E8-40A8-A3B7-88BB1195EB84}">
      <dgm:prSet/>
      <dgm:spPr/>
      <dgm:t>
        <a:bodyPr/>
        <a:lstStyle/>
        <a:p>
          <a:endParaRPr lang="pl-PL" sz="3200"/>
        </a:p>
      </dgm:t>
    </dgm:pt>
    <dgm:pt modelId="{350E4C90-62C1-4CA0-A0D2-BF1BB29D70F1}" type="sibTrans" cxnId="{7D29CE46-F7E8-40A8-A3B7-88BB1195EB84}">
      <dgm:prSet/>
      <dgm:spPr/>
      <dgm:t>
        <a:bodyPr/>
        <a:lstStyle/>
        <a:p>
          <a:endParaRPr lang="pl-PL" sz="3200"/>
        </a:p>
      </dgm:t>
    </dgm:pt>
    <dgm:pt modelId="{A3364C0B-0AF0-48A8-8624-9467DBE07C5B}">
      <dgm:prSet custT="1"/>
      <dgm:spPr>
        <a:solidFill>
          <a:srgbClr val="C00000"/>
        </a:solidFill>
      </dgm:spPr>
      <dgm:t>
        <a:bodyPr/>
        <a:lstStyle/>
        <a:p>
          <a:r>
            <a:rPr lang="pl-PL" sz="2400" dirty="0"/>
            <a:t>Konkurencja</a:t>
          </a:r>
        </a:p>
      </dgm:t>
    </dgm:pt>
    <dgm:pt modelId="{CE5B2C79-B9AA-4C80-93B5-6F6E6A66546E}" type="parTrans" cxnId="{610A02B6-0D4A-44E1-8CCF-6CB03DDF5234}">
      <dgm:prSet/>
      <dgm:spPr/>
      <dgm:t>
        <a:bodyPr/>
        <a:lstStyle/>
        <a:p>
          <a:endParaRPr lang="pl-PL"/>
        </a:p>
      </dgm:t>
    </dgm:pt>
    <dgm:pt modelId="{A27A3A96-A570-4ABD-B19D-2071B8BC450B}" type="sibTrans" cxnId="{610A02B6-0D4A-44E1-8CCF-6CB03DDF5234}">
      <dgm:prSet/>
      <dgm:spPr/>
      <dgm:t>
        <a:bodyPr/>
        <a:lstStyle/>
        <a:p>
          <a:endParaRPr lang="pl-PL"/>
        </a:p>
      </dgm:t>
    </dgm:pt>
    <dgm:pt modelId="{B507555C-2BFC-493C-80D3-34ACE1721B9A}">
      <dgm:prSet custT="1"/>
      <dgm:spPr>
        <a:solidFill>
          <a:srgbClr val="C00000"/>
        </a:solidFill>
      </dgm:spPr>
      <dgm:t>
        <a:bodyPr/>
        <a:lstStyle/>
        <a:p>
          <a:r>
            <a:rPr lang="pl-PL" sz="2400" dirty="0"/>
            <a:t>Produkt</a:t>
          </a:r>
        </a:p>
      </dgm:t>
    </dgm:pt>
    <dgm:pt modelId="{93C8AD12-3016-477C-97C3-4013CB1599B4}" type="parTrans" cxnId="{1B1680B5-D430-4063-B807-6A223EE96087}">
      <dgm:prSet/>
      <dgm:spPr/>
      <dgm:t>
        <a:bodyPr/>
        <a:lstStyle/>
        <a:p>
          <a:endParaRPr lang="pl-PL"/>
        </a:p>
      </dgm:t>
    </dgm:pt>
    <dgm:pt modelId="{E58B45F1-2F85-41E8-ACA9-7FE9A7F234AF}" type="sibTrans" cxnId="{1B1680B5-D430-4063-B807-6A223EE96087}">
      <dgm:prSet/>
      <dgm:spPr/>
      <dgm:t>
        <a:bodyPr/>
        <a:lstStyle/>
        <a:p>
          <a:endParaRPr lang="pl-PL"/>
        </a:p>
      </dgm:t>
    </dgm:pt>
    <dgm:pt modelId="{5D9CBC3E-063B-4486-817D-0DE30A051BBA}">
      <dgm:prSet custT="1"/>
      <dgm:spPr>
        <a:solidFill>
          <a:srgbClr val="C00000"/>
        </a:solidFill>
      </dgm:spPr>
      <dgm:t>
        <a:bodyPr/>
        <a:lstStyle/>
        <a:p>
          <a:r>
            <a:rPr lang="pl-PL" sz="2400" dirty="0"/>
            <a:t>Technologia</a:t>
          </a:r>
        </a:p>
      </dgm:t>
    </dgm:pt>
    <dgm:pt modelId="{87D1E5B5-F1AC-4D03-AF44-3D580A75FB9B}" type="parTrans" cxnId="{13795876-487D-4E3D-AC0D-81D57F0B09CB}">
      <dgm:prSet/>
      <dgm:spPr/>
      <dgm:t>
        <a:bodyPr/>
        <a:lstStyle/>
        <a:p>
          <a:endParaRPr lang="pl-PL"/>
        </a:p>
      </dgm:t>
    </dgm:pt>
    <dgm:pt modelId="{776FCC56-0428-43D6-B48E-B0347A0D8C5B}" type="sibTrans" cxnId="{13795876-487D-4E3D-AC0D-81D57F0B09CB}">
      <dgm:prSet/>
      <dgm:spPr/>
      <dgm:t>
        <a:bodyPr/>
        <a:lstStyle/>
        <a:p>
          <a:endParaRPr lang="pl-PL"/>
        </a:p>
      </dgm:t>
    </dgm:pt>
    <dgm:pt modelId="{CFABCC4A-40FA-4014-A53A-6FE1317E7BAD}">
      <dgm:prSet custT="1"/>
      <dgm:spPr>
        <a:solidFill>
          <a:srgbClr val="C00000"/>
        </a:solidFill>
      </dgm:spPr>
      <dgm:t>
        <a:bodyPr/>
        <a:lstStyle/>
        <a:p>
          <a:r>
            <a:rPr lang="pl-PL" sz="2400" dirty="0"/>
            <a:t>Testy</a:t>
          </a:r>
        </a:p>
      </dgm:t>
    </dgm:pt>
    <dgm:pt modelId="{9DD635C8-3770-460B-946D-6EDD5B9544A7}" type="parTrans" cxnId="{33973E3A-93D1-48D7-B2FF-1F0B6AC95054}">
      <dgm:prSet/>
      <dgm:spPr/>
      <dgm:t>
        <a:bodyPr/>
        <a:lstStyle/>
        <a:p>
          <a:endParaRPr lang="pl-PL"/>
        </a:p>
      </dgm:t>
    </dgm:pt>
    <dgm:pt modelId="{BA455E69-08E7-4111-944A-B210BC0DFF0E}" type="sibTrans" cxnId="{33973E3A-93D1-48D7-B2FF-1F0B6AC95054}">
      <dgm:prSet/>
      <dgm:spPr/>
      <dgm:t>
        <a:bodyPr/>
        <a:lstStyle/>
        <a:p>
          <a:endParaRPr lang="pl-PL"/>
        </a:p>
      </dgm:t>
    </dgm:pt>
    <dgm:pt modelId="{816FC8DD-5F45-4E80-818C-84817842ADEB}" type="pres">
      <dgm:prSet presAssocID="{C051EEF5-7F45-435A-9F9E-4C38E4F84230}" presName="linear" presStyleCnt="0">
        <dgm:presLayoutVars>
          <dgm:animLvl val="lvl"/>
          <dgm:resizeHandles val="exact"/>
        </dgm:presLayoutVars>
      </dgm:prSet>
      <dgm:spPr/>
    </dgm:pt>
    <dgm:pt modelId="{0354A4D1-9E5B-4E67-BD3A-BFAE9301ABAE}" type="pres">
      <dgm:prSet presAssocID="{CE097695-F3A6-4BAE-B3A6-CEB499CC3D87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C8B99FD-DB3B-47B6-8B94-6DF52E42AAB5}" type="pres">
      <dgm:prSet presAssocID="{802394D2-4DB4-467B-86A2-BE50096731AE}" presName="spacer" presStyleCnt="0"/>
      <dgm:spPr/>
    </dgm:pt>
    <dgm:pt modelId="{7257DC0A-392D-4713-A8FD-AE04730BDE80}" type="pres">
      <dgm:prSet presAssocID="{A3364C0B-0AF0-48A8-8624-9467DBE07C5B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8051E5D-FD5E-41CE-AD52-79AE9D3667C5}" type="pres">
      <dgm:prSet presAssocID="{A27A3A96-A570-4ABD-B19D-2071B8BC450B}" presName="spacer" presStyleCnt="0"/>
      <dgm:spPr/>
    </dgm:pt>
    <dgm:pt modelId="{8073870A-6A9A-411F-923E-B4BBFBF4FF5E}" type="pres">
      <dgm:prSet presAssocID="{B507555C-2BFC-493C-80D3-34ACE1721B9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DBF0B79-6C57-4D38-83B1-CFF19788AFFF}" type="pres">
      <dgm:prSet presAssocID="{E58B45F1-2F85-41E8-ACA9-7FE9A7F234AF}" presName="spacer" presStyleCnt="0"/>
      <dgm:spPr/>
    </dgm:pt>
    <dgm:pt modelId="{AF6EDB45-9FC9-4859-BC1A-F89168D86A44}" type="pres">
      <dgm:prSet presAssocID="{5D9CBC3E-063B-4486-817D-0DE30A051BB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A68D0D4-73A9-4CB1-A837-F5CD07BD3200}" type="pres">
      <dgm:prSet presAssocID="{776FCC56-0428-43D6-B48E-B0347A0D8C5B}" presName="spacer" presStyleCnt="0"/>
      <dgm:spPr/>
    </dgm:pt>
    <dgm:pt modelId="{F3EF8DC5-3F0A-4F71-9630-325E268DE7CB}" type="pres">
      <dgm:prSet presAssocID="{CFABCC4A-40FA-4014-A53A-6FE1317E7BAD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F39BFD6-8979-4AAE-96B5-7C946F1B7D0A}" type="pres">
      <dgm:prSet presAssocID="{BA455E69-08E7-4111-944A-B210BC0DFF0E}" presName="spacer" presStyleCnt="0"/>
      <dgm:spPr/>
    </dgm:pt>
    <dgm:pt modelId="{67D18E98-98DF-46AF-AD63-6881ECC8BA15}" type="pres">
      <dgm:prSet presAssocID="{5ACCBB56-C279-4E4E-B0BC-956569CBECB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7E53024-C2FD-40DA-8460-B19EF8B4E86E}" type="presOf" srcId="{C051EEF5-7F45-435A-9F9E-4C38E4F84230}" destId="{816FC8DD-5F45-4E80-818C-84817842ADEB}" srcOrd="0" destOrd="0" presId="urn:microsoft.com/office/officeart/2005/8/layout/vList2"/>
    <dgm:cxn modelId="{13F4142C-CEE7-4996-BED0-601218F4727A}" type="presOf" srcId="{CE097695-F3A6-4BAE-B3A6-CEB499CC3D87}" destId="{0354A4D1-9E5B-4E67-BD3A-BFAE9301ABAE}" srcOrd="0" destOrd="0" presId="urn:microsoft.com/office/officeart/2005/8/layout/vList2"/>
    <dgm:cxn modelId="{33973E3A-93D1-48D7-B2FF-1F0B6AC95054}" srcId="{C051EEF5-7F45-435A-9F9E-4C38E4F84230}" destId="{CFABCC4A-40FA-4014-A53A-6FE1317E7BAD}" srcOrd="4" destOrd="0" parTransId="{9DD635C8-3770-460B-946D-6EDD5B9544A7}" sibTransId="{BA455E69-08E7-4111-944A-B210BC0DFF0E}"/>
    <dgm:cxn modelId="{1CDE7C3A-F7AF-46F9-BD15-72FB6568C606}" type="presOf" srcId="{CFABCC4A-40FA-4014-A53A-6FE1317E7BAD}" destId="{F3EF8DC5-3F0A-4F71-9630-325E268DE7CB}" srcOrd="0" destOrd="0" presId="urn:microsoft.com/office/officeart/2005/8/layout/vList2"/>
    <dgm:cxn modelId="{75050445-990E-4BC4-9071-CFBE62E8F46C}" type="presOf" srcId="{B507555C-2BFC-493C-80D3-34ACE1721B9A}" destId="{8073870A-6A9A-411F-923E-B4BBFBF4FF5E}" srcOrd="0" destOrd="0" presId="urn:microsoft.com/office/officeart/2005/8/layout/vList2"/>
    <dgm:cxn modelId="{7D29CE46-F7E8-40A8-A3B7-88BB1195EB84}" srcId="{C051EEF5-7F45-435A-9F9E-4C38E4F84230}" destId="{5ACCBB56-C279-4E4E-B0BC-956569CBECB0}" srcOrd="5" destOrd="0" parTransId="{D5A2E25F-1057-48B9-87EA-3E7C6769C83B}" sibTransId="{350E4C90-62C1-4CA0-A0D2-BF1BB29D70F1}"/>
    <dgm:cxn modelId="{13795876-487D-4E3D-AC0D-81D57F0B09CB}" srcId="{C051EEF5-7F45-435A-9F9E-4C38E4F84230}" destId="{5D9CBC3E-063B-4486-817D-0DE30A051BBA}" srcOrd="3" destOrd="0" parTransId="{87D1E5B5-F1AC-4D03-AF44-3D580A75FB9B}" sibTransId="{776FCC56-0428-43D6-B48E-B0347A0D8C5B}"/>
    <dgm:cxn modelId="{AE7EDB79-EF7E-44EF-BFDD-BC5135A07B6A}" srcId="{C051EEF5-7F45-435A-9F9E-4C38E4F84230}" destId="{CE097695-F3A6-4BAE-B3A6-CEB499CC3D87}" srcOrd="0" destOrd="0" parTransId="{5086E3B5-1077-4A8E-82BE-09F24FF90163}" sibTransId="{802394D2-4DB4-467B-86A2-BE50096731AE}"/>
    <dgm:cxn modelId="{7B182B8C-9B0F-4EE5-B664-9FAED91DBC74}" type="presOf" srcId="{5ACCBB56-C279-4E4E-B0BC-956569CBECB0}" destId="{67D18E98-98DF-46AF-AD63-6881ECC8BA15}" srcOrd="0" destOrd="0" presId="urn:microsoft.com/office/officeart/2005/8/layout/vList2"/>
    <dgm:cxn modelId="{1B1680B5-D430-4063-B807-6A223EE96087}" srcId="{C051EEF5-7F45-435A-9F9E-4C38E4F84230}" destId="{B507555C-2BFC-493C-80D3-34ACE1721B9A}" srcOrd="2" destOrd="0" parTransId="{93C8AD12-3016-477C-97C3-4013CB1599B4}" sibTransId="{E58B45F1-2F85-41E8-ACA9-7FE9A7F234AF}"/>
    <dgm:cxn modelId="{610A02B6-0D4A-44E1-8CCF-6CB03DDF5234}" srcId="{C051EEF5-7F45-435A-9F9E-4C38E4F84230}" destId="{A3364C0B-0AF0-48A8-8624-9467DBE07C5B}" srcOrd="1" destOrd="0" parTransId="{CE5B2C79-B9AA-4C80-93B5-6F6E6A66546E}" sibTransId="{A27A3A96-A570-4ABD-B19D-2071B8BC450B}"/>
    <dgm:cxn modelId="{1AF5CDF7-E0EB-4AED-BCC9-854591DB3165}" type="presOf" srcId="{5D9CBC3E-063B-4486-817D-0DE30A051BBA}" destId="{AF6EDB45-9FC9-4859-BC1A-F89168D86A44}" srcOrd="0" destOrd="0" presId="urn:microsoft.com/office/officeart/2005/8/layout/vList2"/>
    <dgm:cxn modelId="{6A4693F8-4C60-4A5A-8F0F-76AC4AF17897}" type="presOf" srcId="{A3364C0B-0AF0-48A8-8624-9467DBE07C5B}" destId="{7257DC0A-392D-4713-A8FD-AE04730BDE80}" srcOrd="0" destOrd="0" presId="urn:microsoft.com/office/officeart/2005/8/layout/vList2"/>
    <dgm:cxn modelId="{8A974809-7918-4378-8E16-339693E3E772}" type="presParOf" srcId="{816FC8DD-5F45-4E80-818C-84817842ADEB}" destId="{0354A4D1-9E5B-4E67-BD3A-BFAE9301ABAE}" srcOrd="0" destOrd="0" presId="urn:microsoft.com/office/officeart/2005/8/layout/vList2"/>
    <dgm:cxn modelId="{A8C933C4-D751-4BDC-9423-453375E7B364}" type="presParOf" srcId="{816FC8DD-5F45-4E80-818C-84817842ADEB}" destId="{AC8B99FD-DB3B-47B6-8B94-6DF52E42AAB5}" srcOrd="1" destOrd="0" presId="urn:microsoft.com/office/officeart/2005/8/layout/vList2"/>
    <dgm:cxn modelId="{6EB5E92B-599F-43DB-B4CB-D44C87CF5F18}" type="presParOf" srcId="{816FC8DD-5F45-4E80-818C-84817842ADEB}" destId="{7257DC0A-392D-4713-A8FD-AE04730BDE80}" srcOrd="2" destOrd="0" presId="urn:microsoft.com/office/officeart/2005/8/layout/vList2"/>
    <dgm:cxn modelId="{591053F3-4182-4F33-BCB9-6E635DDDECB7}" type="presParOf" srcId="{816FC8DD-5F45-4E80-818C-84817842ADEB}" destId="{78051E5D-FD5E-41CE-AD52-79AE9D3667C5}" srcOrd="3" destOrd="0" presId="urn:microsoft.com/office/officeart/2005/8/layout/vList2"/>
    <dgm:cxn modelId="{9839EF2B-5FC2-4D7C-AB26-86AC791579FD}" type="presParOf" srcId="{816FC8DD-5F45-4E80-818C-84817842ADEB}" destId="{8073870A-6A9A-411F-923E-B4BBFBF4FF5E}" srcOrd="4" destOrd="0" presId="urn:microsoft.com/office/officeart/2005/8/layout/vList2"/>
    <dgm:cxn modelId="{1F6D9D35-7F37-435D-8235-1ACA79DE9ED0}" type="presParOf" srcId="{816FC8DD-5F45-4E80-818C-84817842ADEB}" destId="{3DBF0B79-6C57-4D38-83B1-CFF19788AFFF}" srcOrd="5" destOrd="0" presId="urn:microsoft.com/office/officeart/2005/8/layout/vList2"/>
    <dgm:cxn modelId="{7D8F6A2A-1AD0-45B3-8395-6C35C7FC18E3}" type="presParOf" srcId="{816FC8DD-5F45-4E80-818C-84817842ADEB}" destId="{AF6EDB45-9FC9-4859-BC1A-F89168D86A44}" srcOrd="6" destOrd="0" presId="urn:microsoft.com/office/officeart/2005/8/layout/vList2"/>
    <dgm:cxn modelId="{789FD8F0-6BBB-45D7-89A9-EBC22746CFFA}" type="presParOf" srcId="{816FC8DD-5F45-4E80-818C-84817842ADEB}" destId="{1A68D0D4-73A9-4CB1-A837-F5CD07BD3200}" srcOrd="7" destOrd="0" presId="urn:microsoft.com/office/officeart/2005/8/layout/vList2"/>
    <dgm:cxn modelId="{6ECD622C-476E-4FAF-9CF7-B35AF885B38B}" type="presParOf" srcId="{816FC8DD-5F45-4E80-818C-84817842ADEB}" destId="{F3EF8DC5-3F0A-4F71-9630-325E268DE7CB}" srcOrd="8" destOrd="0" presId="urn:microsoft.com/office/officeart/2005/8/layout/vList2"/>
    <dgm:cxn modelId="{4BF67990-E511-4FB3-84C6-AE2B1353E5C0}" type="presParOf" srcId="{816FC8DD-5F45-4E80-818C-84817842ADEB}" destId="{8F39BFD6-8979-4AAE-96B5-7C946F1B7D0A}" srcOrd="9" destOrd="0" presId="urn:microsoft.com/office/officeart/2005/8/layout/vList2"/>
    <dgm:cxn modelId="{C7CD9131-4706-4155-8B15-E14C07735DCE}" type="presParOf" srcId="{816FC8DD-5F45-4E80-818C-84817842ADEB}" destId="{67D18E98-98DF-46AF-AD63-6881ECC8BA1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4A4D1-9E5B-4E67-BD3A-BFAE9301ABAE}">
      <dsp:nvSpPr>
        <dsp:cNvPr id="0" name=""/>
        <dsp:cNvSpPr/>
      </dsp:nvSpPr>
      <dsp:spPr>
        <a:xfrm>
          <a:off x="0" y="1969"/>
          <a:ext cx="4900998" cy="655200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Wprowadzenie</a:t>
          </a:r>
        </a:p>
      </dsp:txBody>
      <dsp:txXfrm>
        <a:off x="31984" y="33953"/>
        <a:ext cx="4837030" cy="591232"/>
      </dsp:txXfrm>
    </dsp:sp>
    <dsp:sp modelId="{7257DC0A-392D-4713-A8FD-AE04730BDE80}">
      <dsp:nvSpPr>
        <dsp:cNvPr id="0" name=""/>
        <dsp:cNvSpPr/>
      </dsp:nvSpPr>
      <dsp:spPr>
        <a:xfrm>
          <a:off x="0" y="757969"/>
          <a:ext cx="4900998" cy="655200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Konkurencja</a:t>
          </a:r>
        </a:p>
      </dsp:txBody>
      <dsp:txXfrm>
        <a:off x="31984" y="789953"/>
        <a:ext cx="4837030" cy="591232"/>
      </dsp:txXfrm>
    </dsp:sp>
    <dsp:sp modelId="{8073870A-6A9A-411F-923E-B4BBFBF4FF5E}">
      <dsp:nvSpPr>
        <dsp:cNvPr id="0" name=""/>
        <dsp:cNvSpPr/>
      </dsp:nvSpPr>
      <dsp:spPr>
        <a:xfrm>
          <a:off x="0" y="1513969"/>
          <a:ext cx="4900998" cy="655200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Produkt</a:t>
          </a:r>
        </a:p>
      </dsp:txBody>
      <dsp:txXfrm>
        <a:off x="31984" y="1545953"/>
        <a:ext cx="4837030" cy="591232"/>
      </dsp:txXfrm>
    </dsp:sp>
    <dsp:sp modelId="{AF6EDB45-9FC9-4859-BC1A-F89168D86A44}">
      <dsp:nvSpPr>
        <dsp:cNvPr id="0" name=""/>
        <dsp:cNvSpPr/>
      </dsp:nvSpPr>
      <dsp:spPr>
        <a:xfrm>
          <a:off x="0" y="2269970"/>
          <a:ext cx="4900998" cy="655200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Technologia</a:t>
          </a:r>
        </a:p>
      </dsp:txBody>
      <dsp:txXfrm>
        <a:off x="31984" y="2301954"/>
        <a:ext cx="4837030" cy="591232"/>
      </dsp:txXfrm>
    </dsp:sp>
    <dsp:sp modelId="{F3EF8DC5-3F0A-4F71-9630-325E268DE7CB}">
      <dsp:nvSpPr>
        <dsp:cNvPr id="0" name=""/>
        <dsp:cNvSpPr/>
      </dsp:nvSpPr>
      <dsp:spPr>
        <a:xfrm>
          <a:off x="0" y="3025969"/>
          <a:ext cx="4900998" cy="655200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Testy</a:t>
          </a:r>
        </a:p>
      </dsp:txBody>
      <dsp:txXfrm>
        <a:off x="31984" y="3057953"/>
        <a:ext cx="4837030" cy="591232"/>
      </dsp:txXfrm>
    </dsp:sp>
    <dsp:sp modelId="{67D18E98-98DF-46AF-AD63-6881ECC8BA15}">
      <dsp:nvSpPr>
        <dsp:cNvPr id="0" name=""/>
        <dsp:cNvSpPr/>
      </dsp:nvSpPr>
      <dsp:spPr>
        <a:xfrm>
          <a:off x="0" y="3781969"/>
          <a:ext cx="4900998" cy="655200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Podsumowanie</a:t>
          </a:r>
        </a:p>
      </dsp:txBody>
      <dsp:txXfrm>
        <a:off x="31984" y="3813953"/>
        <a:ext cx="4837030" cy="5912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F7B897B7-C271-487D-AC5D-BC6A06B2AC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2001ED1-7E02-4354-8BB8-933CF0C7A1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72609-4555-4000-BC5F-7FA282593CFD}" type="datetimeFigureOut">
              <a:rPr lang="pl-PL" smtClean="0"/>
              <a:t>2020-01-15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F1061B5D-18F9-41D6-953F-6DEE5352A7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l-PL"/>
              <a:t>afdasfds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D18E030-5540-48AA-9515-4EE3CE96D7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24A5E-2AFE-4896-B5EF-2317CE36E87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5214760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0321B-12E0-4EDD-9CBE-0DFC3693EF42}" type="datetimeFigureOut">
              <a:rPr lang="pl-PL" smtClean="0"/>
              <a:t>2020-01-15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l-PL"/>
              <a:t>afdasfds</a:t>
            </a: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7894D-D2A1-4435-B28A-B4B822E6B1D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2924421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48481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87042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46055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Jak w wizji</a:t>
            </a:r>
          </a:p>
        </p:txBody>
      </p:sp>
    </p:spTree>
    <p:extLst>
      <p:ext uri="{BB962C8B-B14F-4D97-AF65-F5344CB8AC3E}">
        <p14:creationId xmlns:p14="http://schemas.microsoft.com/office/powerpoint/2010/main" val="2693557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28503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62463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7941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34318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80958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1154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Firebase – uwierzytelnianie, baza danych, funkcje sieciowe, hosting</a:t>
            </a:r>
          </a:p>
        </p:txBody>
      </p:sp>
    </p:spTree>
    <p:extLst>
      <p:ext uri="{BB962C8B-B14F-4D97-AF65-F5344CB8AC3E}">
        <p14:creationId xmlns:p14="http://schemas.microsoft.com/office/powerpoint/2010/main" val="1291440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F119905-63E2-4438-93A3-B6A9152BE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00F77D1E-1901-41DE-B13E-E1F19EF3C4CB}"/>
              </a:ext>
            </a:extLst>
          </p:cNvPr>
          <p:cNvSpPr txBox="1">
            <a:spLocks/>
          </p:cNvSpPr>
          <p:nvPr/>
        </p:nvSpPr>
        <p:spPr bwMode="auto">
          <a:xfrm>
            <a:off x="387351" y="2420939"/>
            <a:ext cx="11521016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>
              <a:defRPr/>
            </a:pPr>
            <a:endParaRPr lang="pl-PL" sz="4000" kern="0" dirty="0">
              <a:latin typeface="Calibri" panose="020F0502020204030204" pitchFamily="34" charset="0"/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7744FD3-9DCD-487F-BD37-3A27A2E5D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4" y="5951539"/>
            <a:ext cx="143933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871531" y="1988840"/>
            <a:ext cx="10152536" cy="475252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1871531" y="116632"/>
            <a:ext cx="10152536" cy="1728192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98138073"/>
      </p:ext>
    </p:extLst>
  </p:cSld>
  <p:clrMapOvr>
    <a:masterClrMapping/>
  </p:clrMapOvr>
  <p:transition>
    <p:randomBa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F687EC03-EF11-4D98-AE11-CC665AB58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5FAE6080-27A3-42DF-9EAE-7B37ED42A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1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D119F319-4FC6-40D9-861D-14AE7DCF8339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839200" y="116632"/>
            <a:ext cx="3209461" cy="6696744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007435" y="116632"/>
            <a:ext cx="7628565" cy="66967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74306066"/>
      </p:ext>
    </p:extLst>
  </p:cSld>
  <p:clrMapOvr>
    <a:masterClrMapping/>
  </p:clrMapOvr>
  <p:transition>
    <p:randomBa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757619FB-9C2D-4322-92F1-0DC69C1B9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4">
            <a:extLst>
              <a:ext uri="{FF2B5EF4-FFF2-40B4-BE49-F238E27FC236}">
                <a16:creationId xmlns:a16="http://schemas.microsoft.com/office/drawing/2014/main" id="{823AE034-60A7-4804-ACBF-2A8AC1C4C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4" y="5951539"/>
            <a:ext cx="143933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6272226" y="2492896"/>
            <a:ext cx="5751841" cy="1152128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871531" y="116632"/>
            <a:ext cx="4224469" cy="66247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</a:p>
        </p:txBody>
      </p:sp>
      <p:sp>
        <p:nvSpPr>
          <p:cNvPr id="10" name="Symbol zastępczy tekstu 2"/>
          <p:cNvSpPr>
            <a:spLocks noGrp="1"/>
          </p:cNvSpPr>
          <p:nvPr>
            <p:ph type="body" idx="11"/>
          </p:nvPr>
        </p:nvSpPr>
        <p:spPr>
          <a:xfrm>
            <a:off x="6272226" y="116632"/>
            <a:ext cx="5751841" cy="2232248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Symbol zastępczy zawartości 2"/>
          <p:cNvSpPr>
            <a:spLocks noGrp="1"/>
          </p:cNvSpPr>
          <p:nvPr>
            <p:ph sz="half" idx="12"/>
          </p:nvPr>
        </p:nvSpPr>
        <p:spPr>
          <a:xfrm>
            <a:off x="6272225" y="3861048"/>
            <a:ext cx="5751843" cy="2880320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25261699"/>
      </p:ext>
    </p:extLst>
  </p:cSld>
  <p:clrMapOvr>
    <a:masterClrMapping/>
  </p:clrMapOvr>
  <p:transition>
    <p:randomBa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08BF3A6A-888D-40E3-9501-7E4A958BF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>
            <a:extLst>
              <a:ext uri="{FF2B5EF4-FFF2-40B4-BE49-F238E27FC236}">
                <a16:creationId xmlns:a16="http://schemas.microsoft.com/office/drawing/2014/main" id="{E9400266-20F9-4745-A32F-A99948541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1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4A0D814F-D808-4B41-841A-C5235022DFE8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Symbol zastępczy zawartości 2"/>
          <p:cNvSpPr>
            <a:spLocks noGrp="1"/>
          </p:cNvSpPr>
          <p:nvPr>
            <p:ph sz="half" idx="1"/>
          </p:nvPr>
        </p:nvSpPr>
        <p:spPr>
          <a:xfrm>
            <a:off x="1007433" y="1556792"/>
            <a:ext cx="11016635" cy="5256584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8" name="Symbol zastępczy tekstu 2"/>
          <p:cNvSpPr>
            <a:spLocks noGrp="1"/>
          </p:cNvSpPr>
          <p:nvPr>
            <p:ph type="body" idx="10"/>
          </p:nvPr>
        </p:nvSpPr>
        <p:spPr>
          <a:xfrm>
            <a:off x="1007434" y="116632"/>
            <a:ext cx="11046297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1007433" y="620688"/>
            <a:ext cx="11046299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661293807"/>
      </p:ext>
    </p:extLst>
  </p:cSld>
  <p:clrMapOvr>
    <a:masterClrMapping/>
  </p:clrMapOvr>
  <p:transition>
    <p:randomBa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B34BB88D-B3AF-4C92-B20B-9B4B32BF8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>
            <a:extLst>
              <a:ext uri="{FF2B5EF4-FFF2-40B4-BE49-F238E27FC236}">
                <a16:creationId xmlns:a16="http://schemas.microsoft.com/office/drawing/2014/main" id="{96B8604C-E72B-4E6E-83A8-75A33F278F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815" y="6546851"/>
            <a:ext cx="81491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C0E82AB9-025C-47E1-80BE-94ADC180B760}" type="slidenum">
              <a:rPr lang="pl-PL" altLang="pl-PL" sz="1000" smtClean="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r>
              <a:rPr lang="pl-PL" altLang="pl-PL" sz="1000" dirty="0">
                <a:solidFill>
                  <a:schemeClr val="bg1"/>
                </a:solidFill>
                <a:latin typeface="Calibri" panose="020F0502020204030204" pitchFamily="34" charset="0"/>
              </a:rPr>
              <a:t>/11</a:t>
            </a:r>
          </a:p>
        </p:txBody>
      </p:sp>
      <p:sp>
        <p:nvSpPr>
          <p:cNvPr id="8" name="Symbol zastępczy obrazu 2"/>
          <p:cNvSpPr>
            <a:spLocks noGrp="1"/>
          </p:cNvSpPr>
          <p:nvPr>
            <p:ph type="pic" idx="1"/>
          </p:nvPr>
        </p:nvSpPr>
        <p:spPr>
          <a:xfrm>
            <a:off x="1007434" y="1844824"/>
            <a:ext cx="4896545" cy="49685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" name="Symbol zastępczy zawartości 2"/>
          <p:cNvSpPr>
            <a:spLocks noGrp="1"/>
          </p:cNvSpPr>
          <p:nvPr>
            <p:ph idx="11"/>
          </p:nvPr>
        </p:nvSpPr>
        <p:spPr>
          <a:xfrm>
            <a:off x="6095238" y="1844824"/>
            <a:ext cx="5953423" cy="496855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2"/>
          </p:nvPr>
        </p:nvSpPr>
        <p:spPr>
          <a:xfrm>
            <a:off x="1007434" y="116632"/>
            <a:ext cx="11016633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1007433" y="1120626"/>
            <a:ext cx="11041227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038417809"/>
      </p:ext>
    </p:extLst>
  </p:cSld>
  <p:clrMapOvr>
    <a:masterClrMapping/>
  </p:clrMapOvr>
  <p:transition>
    <p:randomBa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6EDF62F2-A710-4A87-8DF1-BAC2F7878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>
            <a:extLst>
              <a:ext uri="{FF2B5EF4-FFF2-40B4-BE49-F238E27FC236}">
                <a16:creationId xmlns:a16="http://schemas.microsoft.com/office/drawing/2014/main" id="{5BB49BA0-5DC6-481E-9FB2-90F3DA0E2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1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8DD678CA-6AC7-4930-8354-3EABD35FD929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007434" y="1628801"/>
            <a:ext cx="5376599" cy="5112567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0" name="Symbol zastępczy zawartości 2"/>
          <p:cNvSpPr>
            <a:spLocks noGrp="1"/>
          </p:cNvSpPr>
          <p:nvPr>
            <p:ph sz="half" idx="11"/>
          </p:nvPr>
        </p:nvSpPr>
        <p:spPr>
          <a:xfrm>
            <a:off x="6576054" y="1628801"/>
            <a:ext cx="5477679" cy="5112566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tekstu 2"/>
          <p:cNvSpPr>
            <a:spLocks noGrp="1"/>
          </p:cNvSpPr>
          <p:nvPr>
            <p:ph type="body" idx="10"/>
          </p:nvPr>
        </p:nvSpPr>
        <p:spPr>
          <a:xfrm>
            <a:off x="1007434" y="44624"/>
            <a:ext cx="11046297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idx="12"/>
          </p:nvPr>
        </p:nvSpPr>
        <p:spPr>
          <a:xfrm>
            <a:off x="1007433" y="548680"/>
            <a:ext cx="11046299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68740203"/>
      </p:ext>
    </p:extLst>
  </p:cSld>
  <p:clrMapOvr>
    <a:masterClrMapping/>
  </p:clrMapOvr>
  <p:transition>
    <p:randomBa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3">
            <a:extLst>
              <a:ext uri="{FF2B5EF4-FFF2-40B4-BE49-F238E27FC236}">
                <a16:creationId xmlns:a16="http://schemas.microsoft.com/office/drawing/2014/main" id="{7127E330-6B45-48CD-9992-C8D8C52CC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le tekstowe 4">
            <a:extLst>
              <a:ext uri="{FF2B5EF4-FFF2-40B4-BE49-F238E27FC236}">
                <a16:creationId xmlns:a16="http://schemas.microsoft.com/office/drawing/2014/main" id="{8E84EAB5-532F-4D28-9A40-1931ECE26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1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62EC7621-0871-49FA-9A47-94D341B54A1C}" type="slidenum">
              <a:rPr lang="pl-PL" altLang="pl-PL" sz="1000" smtClean="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r>
              <a:rPr lang="pl-PL" altLang="pl-PL" sz="1000" dirty="0">
                <a:solidFill>
                  <a:schemeClr val="bg1"/>
                </a:solidFill>
                <a:latin typeface="Calibri" panose="020F0502020204030204" pitchFamily="34" charset="0"/>
              </a:rPr>
              <a:t>/9</a:t>
            </a:r>
          </a:p>
        </p:txBody>
      </p:sp>
      <p:sp>
        <p:nvSpPr>
          <p:cNvPr id="11" name="Symbol zastępczy zawartości 2"/>
          <p:cNvSpPr>
            <a:spLocks noGrp="1"/>
          </p:cNvSpPr>
          <p:nvPr>
            <p:ph sz="half" idx="1"/>
          </p:nvPr>
        </p:nvSpPr>
        <p:spPr>
          <a:xfrm>
            <a:off x="1007435" y="1628801"/>
            <a:ext cx="5400552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zawartości 2"/>
          <p:cNvSpPr>
            <a:spLocks noGrp="1"/>
          </p:cNvSpPr>
          <p:nvPr>
            <p:ph sz="half" idx="11"/>
          </p:nvPr>
        </p:nvSpPr>
        <p:spPr>
          <a:xfrm>
            <a:off x="6672064" y="1628801"/>
            <a:ext cx="5400552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2"/>
          </p:nvPr>
        </p:nvSpPr>
        <p:spPr>
          <a:xfrm>
            <a:off x="1007434" y="116632"/>
            <a:ext cx="11016633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2"/>
          <p:cNvSpPr>
            <a:spLocks noGrp="1"/>
          </p:cNvSpPr>
          <p:nvPr>
            <p:ph type="body" idx="10"/>
          </p:nvPr>
        </p:nvSpPr>
        <p:spPr>
          <a:xfrm>
            <a:off x="1007435" y="1120626"/>
            <a:ext cx="5400552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2"/>
          <p:cNvSpPr>
            <a:spLocks noGrp="1"/>
          </p:cNvSpPr>
          <p:nvPr>
            <p:ph type="body" idx="13"/>
          </p:nvPr>
        </p:nvSpPr>
        <p:spPr>
          <a:xfrm>
            <a:off x="6672064" y="1120626"/>
            <a:ext cx="5400552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515319656"/>
      </p:ext>
    </p:extLst>
  </p:cSld>
  <p:clrMapOvr>
    <a:masterClrMapping/>
  </p:clrMapOvr>
  <p:transition>
    <p:randomBa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>
            <a:extLst>
              <a:ext uri="{FF2B5EF4-FFF2-40B4-BE49-F238E27FC236}">
                <a16:creationId xmlns:a16="http://schemas.microsoft.com/office/drawing/2014/main" id="{802696F6-CE2D-41A8-BDB6-0C705C0B3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4">
            <a:extLst>
              <a:ext uri="{FF2B5EF4-FFF2-40B4-BE49-F238E27FC236}">
                <a16:creationId xmlns:a16="http://schemas.microsoft.com/office/drawing/2014/main" id="{9738C681-FC33-49FB-AFA0-4B5D3AE503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1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506FE069-9D49-419B-A871-3222274A619D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11424" y="116632"/>
            <a:ext cx="4416491" cy="13184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519936" y="116632"/>
            <a:ext cx="6528725" cy="66247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911424" y="1435100"/>
            <a:ext cx="4416491" cy="53062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9092346"/>
      </p:ext>
    </p:extLst>
  </p:cSld>
  <p:clrMapOvr>
    <a:masterClrMapping/>
  </p:clrMapOvr>
  <p:transition>
    <p:randomBa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>
            <a:extLst>
              <a:ext uri="{FF2B5EF4-FFF2-40B4-BE49-F238E27FC236}">
                <a16:creationId xmlns:a16="http://schemas.microsoft.com/office/drawing/2014/main" id="{DE93A46D-E0D2-43D9-B76B-0C05227C3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4">
            <a:extLst>
              <a:ext uri="{FF2B5EF4-FFF2-40B4-BE49-F238E27FC236}">
                <a16:creationId xmlns:a16="http://schemas.microsoft.com/office/drawing/2014/main" id="{8BC0A02E-8F19-4D81-8CCD-C8E874B87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1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8C6FBC03-F519-4B29-AE5A-2A429B60BB4F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005269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007435" y="283"/>
            <a:ext cx="11184061" cy="4727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3005269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229090637"/>
      </p:ext>
    </p:extLst>
  </p:cSld>
  <p:clrMapOvr>
    <a:masterClrMapping/>
  </p:clrMapOvr>
  <p:transition>
    <p:randomBa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F5FB2A1F-F9AD-414C-8D7C-A2C369731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88927D4F-4519-4D78-80F8-27B2D4F65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1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35F984D4-A562-48A2-953B-292E7D571984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07435" y="116632"/>
            <a:ext cx="11041227" cy="1548656"/>
          </a:xfrm>
        </p:spPr>
        <p:txBody>
          <a:bodyPr/>
          <a:lstStyle>
            <a:lvl1pPr>
              <a:defRPr b="0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007435" y="1772817"/>
            <a:ext cx="11041227" cy="4968551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4828211"/>
      </p:ext>
    </p:extLst>
  </p:cSld>
  <p:clrMapOvr>
    <a:masterClrMapping/>
  </p:clrMapOvr>
  <p:transition>
    <p:randomBa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>
            <a:extLst>
              <a:ext uri="{FF2B5EF4-FFF2-40B4-BE49-F238E27FC236}">
                <a16:creationId xmlns:a16="http://schemas.microsoft.com/office/drawing/2014/main" id="{2D51E38F-E3A0-4340-A3D9-F977503A22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3934" y="115888"/>
            <a:ext cx="11040533" cy="154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 wzorca tytułu</a:t>
            </a:r>
          </a:p>
        </p:txBody>
      </p:sp>
      <p:sp>
        <p:nvSpPr>
          <p:cNvPr id="1027" name="Rectangle 15">
            <a:extLst>
              <a:ext uri="{FF2B5EF4-FFF2-40B4-BE49-F238E27FC236}">
                <a16:creationId xmlns:a16="http://schemas.microsoft.com/office/drawing/2014/main" id="{D5AEA0BD-101C-46C9-9D1D-DBB5E35F0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3934" y="1773239"/>
            <a:ext cx="1104053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418921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ransition>
    <p:randomBar/>
  </p:transition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2E75374-D557-4E8C-9211-8F49B6B81D32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879346" y="1140447"/>
            <a:ext cx="10023620" cy="1728192"/>
          </a:xfrm>
        </p:spPr>
        <p:txBody>
          <a:bodyPr/>
          <a:lstStyle/>
          <a:p>
            <a:pPr algn="ctr"/>
            <a:r>
              <a:rPr lang="pl-PL" dirty="0"/>
              <a:t>„Aplikacja webowa do analizy kursów walut”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F6F8FAF-F3AA-459B-B687-5E608A2561B2}"/>
              </a:ext>
            </a:extLst>
          </p:cNvPr>
          <p:cNvSpPr txBox="1">
            <a:spLocks/>
          </p:cNvSpPr>
          <p:nvPr/>
        </p:nvSpPr>
        <p:spPr>
          <a:xfrm>
            <a:off x="6009290" y="4698841"/>
            <a:ext cx="5191955" cy="146343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r">
              <a:buNone/>
            </a:pPr>
            <a:r>
              <a:rPr lang="pl-PL" kern="0" dirty="0"/>
              <a:t>Autorka: Marta Fiedorowicz</a:t>
            </a:r>
          </a:p>
          <a:p>
            <a:pPr marL="0" indent="0" algn="r">
              <a:buNone/>
            </a:pPr>
            <a:r>
              <a:rPr lang="pl-PL" kern="0" dirty="0"/>
              <a:t>Promotor: Michał Szczepanik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9C882D9-ABCA-439D-86B1-67F78ACF9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31" y="3429000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6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3C41C78-E691-43E4-A946-B30D0A9A1D7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pl-PL" dirty="0"/>
              <a:t>TESTY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61018CDE-4650-46E2-83A1-170A9600E3C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12" name="Symbol zastępczy zawartości 1">
            <a:extLst>
              <a:ext uri="{FF2B5EF4-FFF2-40B4-BE49-F238E27FC236}">
                <a16:creationId xmlns:a16="http://schemas.microsoft.com/office/drawing/2014/main" id="{261D039B-579E-47C2-A740-673E744D1D79}"/>
              </a:ext>
            </a:extLst>
          </p:cNvPr>
          <p:cNvSpPr txBox="1">
            <a:spLocks/>
          </p:cNvSpPr>
          <p:nvPr/>
        </p:nvSpPr>
        <p:spPr bwMode="auto">
          <a:xfrm>
            <a:off x="1007434" y="1768699"/>
            <a:ext cx="11016633" cy="4972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Tx/>
              <a:buChar char="-"/>
            </a:pPr>
            <a:r>
              <a:rPr lang="pl-PL" kern="0" dirty="0"/>
              <a:t>jednostkowe</a:t>
            </a:r>
          </a:p>
          <a:p>
            <a:pPr marL="457200" indent="-457200">
              <a:buFontTx/>
              <a:buChar char="-"/>
            </a:pPr>
            <a:r>
              <a:rPr lang="pl-PL" kern="0" dirty="0"/>
              <a:t>integracyjne</a:t>
            </a:r>
          </a:p>
          <a:p>
            <a:pPr marL="457200" indent="-457200">
              <a:buFontTx/>
              <a:buChar char="-"/>
            </a:pPr>
            <a:r>
              <a:rPr lang="pl-PL" kern="0" dirty="0"/>
              <a:t>e2e</a:t>
            </a:r>
          </a:p>
          <a:p>
            <a:pPr marL="457200" indent="-457200">
              <a:buFontTx/>
              <a:buChar char="-"/>
            </a:pPr>
            <a:r>
              <a:rPr lang="pl-PL" kern="0" dirty="0"/>
              <a:t>zgodności</a:t>
            </a:r>
          </a:p>
          <a:p>
            <a:pPr marL="457200" indent="-457200">
              <a:buFontTx/>
              <a:buChar char="-"/>
            </a:pPr>
            <a:r>
              <a:rPr lang="pl-PL" kern="0" dirty="0"/>
              <a:t>wydajnościowe</a:t>
            </a:r>
          </a:p>
          <a:p>
            <a:pPr marL="457200" indent="-457200">
              <a:buFontTx/>
              <a:buChar char="-"/>
            </a:pPr>
            <a:r>
              <a:rPr lang="pl-PL" kern="0" dirty="0"/>
              <a:t>pozycjonowania</a:t>
            </a:r>
          </a:p>
          <a:p>
            <a:pPr marL="457200" indent="-457200">
              <a:buFontTx/>
              <a:buChar char="-"/>
            </a:pPr>
            <a:r>
              <a:rPr lang="pl-PL" kern="0" dirty="0"/>
              <a:t>bezpieczeństwa</a:t>
            </a:r>
          </a:p>
          <a:p>
            <a:pPr marL="457200" indent="-457200">
              <a:buFontTx/>
              <a:buChar char="-"/>
            </a:pPr>
            <a:r>
              <a:rPr lang="pl-PL" kern="0" dirty="0"/>
              <a:t>użyteczności</a:t>
            </a:r>
          </a:p>
        </p:txBody>
      </p:sp>
      <p:pic>
        <p:nvPicPr>
          <p:cNvPr id="3" name="Obraz 2" descr="Obraz zawierający zrzut ekranu&#10;&#10;Opis wygenerowany automatycznie">
            <a:extLst>
              <a:ext uri="{FF2B5EF4-FFF2-40B4-BE49-F238E27FC236}">
                <a16:creationId xmlns:a16="http://schemas.microsoft.com/office/drawing/2014/main" id="{BFA60DB6-E946-4074-B262-66E44203C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82" y="2441930"/>
            <a:ext cx="2449411" cy="4299438"/>
          </a:xfrm>
          <a:prstGeom prst="rect">
            <a:avLst/>
          </a:prstGeom>
        </p:spPr>
      </p:pic>
      <p:pic>
        <p:nvPicPr>
          <p:cNvPr id="13" name="Obraz 12" descr="Obraz zawierający rysunek&#10;&#10;Opis wygenerowany automatycznie">
            <a:extLst>
              <a:ext uri="{FF2B5EF4-FFF2-40B4-BE49-F238E27FC236}">
                <a16:creationId xmlns:a16="http://schemas.microsoft.com/office/drawing/2014/main" id="{F7D61C1A-613E-4FAB-B883-A103E07D1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176" y="5340998"/>
            <a:ext cx="4696480" cy="1400370"/>
          </a:xfrm>
          <a:prstGeom prst="rect">
            <a:avLst/>
          </a:prstGeom>
        </p:spPr>
      </p:pic>
      <p:pic>
        <p:nvPicPr>
          <p:cNvPr id="15" name="Obraz 14" descr="Obraz zawierający ekran, monitor, stół, laptop&#10;&#10;Opis wygenerowany automatycznie">
            <a:extLst>
              <a:ext uri="{FF2B5EF4-FFF2-40B4-BE49-F238E27FC236}">
                <a16:creationId xmlns:a16="http://schemas.microsoft.com/office/drawing/2014/main" id="{C6779BC1-F0F6-40B1-9194-1E26F93BD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418" y="3884500"/>
            <a:ext cx="4689237" cy="1386550"/>
          </a:xfrm>
          <a:prstGeom prst="rect">
            <a:avLst/>
          </a:prstGeom>
        </p:spPr>
      </p:pic>
      <p:pic>
        <p:nvPicPr>
          <p:cNvPr id="17" name="Obraz 16" descr="Obraz zawierający zrzut ekranu&#10;&#10;Opis wygenerowany automatycznie">
            <a:extLst>
              <a:ext uri="{FF2B5EF4-FFF2-40B4-BE49-F238E27FC236}">
                <a16:creationId xmlns:a16="http://schemas.microsoft.com/office/drawing/2014/main" id="{D3C83434-596A-482D-9BB2-D412CF4C194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8176" y="1464355"/>
            <a:ext cx="4691556" cy="235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3C41C78-E691-43E4-A946-B30D0A9A1D7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61018CDE-4650-46E2-83A1-170A9600E3C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zawartości 1">
            <a:extLst>
              <a:ext uri="{FF2B5EF4-FFF2-40B4-BE49-F238E27FC236}">
                <a16:creationId xmlns:a16="http://schemas.microsoft.com/office/drawing/2014/main" id="{6538D683-63DF-4882-B871-097677D394F3}"/>
              </a:ext>
            </a:extLst>
          </p:cNvPr>
          <p:cNvSpPr txBox="1">
            <a:spLocks/>
          </p:cNvSpPr>
          <p:nvPr/>
        </p:nvSpPr>
        <p:spPr bwMode="auto">
          <a:xfrm>
            <a:off x="1007435" y="1768699"/>
            <a:ext cx="8866328" cy="4972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l-PL" kern="0" dirty="0"/>
              <a:t>Realizacja celu pracy:</a:t>
            </a:r>
          </a:p>
          <a:p>
            <a:pPr marL="457200" indent="-457200">
              <a:buFontTx/>
              <a:buChar char="-"/>
            </a:pPr>
            <a:r>
              <a:rPr lang="pl-PL" kern="0" dirty="0"/>
              <a:t>decyzja kiedy wymienić walutę</a:t>
            </a:r>
          </a:p>
          <a:p>
            <a:pPr marL="457200" indent="-457200">
              <a:buFontTx/>
              <a:buChar char="-"/>
            </a:pPr>
            <a:r>
              <a:rPr lang="pl-PL" kern="0" dirty="0"/>
              <a:t>innowacyjne funkcjonalności (wykres predykcji, alerty optymalne)</a:t>
            </a:r>
          </a:p>
        </p:txBody>
      </p:sp>
    </p:spTree>
    <p:extLst>
      <p:ext uri="{BB962C8B-B14F-4D97-AF65-F5344CB8AC3E}">
        <p14:creationId xmlns:p14="http://schemas.microsoft.com/office/powerpoint/2010/main" val="3465390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201CE7F-33E1-409A-9FB3-CE65C1D94A64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pl-PL" dirty="0"/>
              <a:t>SPIS TREŚCI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6B963272-1F0B-4FDC-AF45-BF342306F9E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7053ED1-6527-48CE-B7BC-FFB60495BC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243540"/>
              </p:ext>
            </p:extLst>
          </p:nvPr>
        </p:nvGraphicFramePr>
        <p:xfrm>
          <a:off x="1007433" y="1992922"/>
          <a:ext cx="4900998" cy="4439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pole tekstowe 2">
            <a:extLst>
              <a:ext uri="{FF2B5EF4-FFF2-40B4-BE49-F238E27FC236}">
                <a16:creationId xmlns:a16="http://schemas.microsoft.com/office/drawing/2014/main" id="{DBCDAA51-1FD8-40B9-B264-C99FB56675C0}"/>
              </a:ext>
            </a:extLst>
          </p:cNvPr>
          <p:cNvSpPr txBox="1"/>
          <p:nvPr/>
        </p:nvSpPr>
        <p:spPr>
          <a:xfrm>
            <a:off x="7007469" y="33322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44861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3C41C78-E691-43E4-A946-B30D0A9A1D7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pl-PL" dirty="0"/>
              <a:t>WPROWADZENIE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61018CDE-4650-46E2-83A1-170A9600E3C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zawartości 1">
            <a:extLst>
              <a:ext uri="{FF2B5EF4-FFF2-40B4-BE49-F238E27FC236}">
                <a16:creationId xmlns:a16="http://schemas.microsoft.com/office/drawing/2014/main" id="{6538D683-63DF-4882-B871-097677D394F3}"/>
              </a:ext>
            </a:extLst>
          </p:cNvPr>
          <p:cNvSpPr txBox="1">
            <a:spLocks/>
          </p:cNvSpPr>
          <p:nvPr/>
        </p:nvSpPr>
        <p:spPr bwMode="auto">
          <a:xfrm>
            <a:off x="1007434" y="1768699"/>
            <a:ext cx="11016633" cy="4972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l-PL" kern="0" dirty="0"/>
              <a:t>ZAKRES PRACY:</a:t>
            </a:r>
          </a:p>
          <a:p>
            <a:pPr marL="457200" indent="-457200">
              <a:spcBef>
                <a:spcPts val="0"/>
              </a:spcBef>
              <a:buFontTx/>
              <a:buChar char="-"/>
            </a:pPr>
            <a:r>
              <a:rPr lang="pl-PL" kern="0" dirty="0"/>
              <a:t>Analiza rynkowa</a:t>
            </a:r>
          </a:p>
          <a:p>
            <a:pPr marL="457200" indent="-457200">
              <a:spcBef>
                <a:spcPts val="0"/>
              </a:spcBef>
              <a:buFontTx/>
              <a:buChar char="-"/>
            </a:pPr>
            <a:r>
              <a:rPr lang="pl-PL" kern="0" dirty="0"/>
              <a:t>Projekt</a:t>
            </a:r>
          </a:p>
          <a:p>
            <a:pPr marL="457200" indent="-457200">
              <a:spcBef>
                <a:spcPts val="0"/>
              </a:spcBef>
              <a:buFontTx/>
              <a:buChar char="-"/>
            </a:pPr>
            <a:r>
              <a:rPr lang="pl-PL" kern="0" dirty="0"/>
              <a:t>Implementacja</a:t>
            </a:r>
          </a:p>
          <a:p>
            <a:pPr marL="457200" indent="-457200">
              <a:spcBef>
                <a:spcPts val="0"/>
              </a:spcBef>
              <a:buFontTx/>
              <a:buChar char="-"/>
            </a:pPr>
            <a:r>
              <a:rPr lang="pl-PL" kern="0" dirty="0"/>
              <a:t>Testy</a:t>
            </a:r>
          </a:p>
          <a:p>
            <a:endParaRPr lang="pl-PL" kern="0" dirty="0"/>
          </a:p>
          <a:p>
            <a:r>
              <a:rPr lang="pl-PL" kern="0" dirty="0"/>
              <a:t>CEL PRACY:</a:t>
            </a:r>
          </a:p>
          <a:p>
            <a:r>
              <a:rPr lang="pl-PL" kern="0" dirty="0"/>
              <a:t>System usprawniający podejmowanie decyzji dotyczących wymiany walut.</a:t>
            </a:r>
          </a:p>
          <a:p>
            <a:endParaRPr lang="pl-PL" kern="0" dirty="0"/>
          </a:p>
        </p:txBody>
      </p:sp>
    </p:spTree>
    <p:extLst>
      <p:ext uri="{BB962C8B-B14F-4D97-AF65-F5344CB8AC3E}">
        <p14:creationId xmlns:p14="http://schemas.microsoft.com/office/powerpoint/2010/main" val="1325711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3C41C78-E691-43E4-A946-B30D0A9A1D7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pl-PL" dirty="0"/>
              <a:t>KONKURENCJA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61018CDE-4650-46E2-83A1-170A9600E3C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3BE246AD-0538-4CB2-A5D0-AEF960366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25612"/>
              </p:ext>
            </p:extLst>
          </p:nvPr>
        </p:nvGraphicFramePr>
        <p:xfrm>
          <a:off x="1007433" y="1768699"/>
          <a:ext cx="11016634" cy="373973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43498">
                  <a:extLst>
                    <a:ext uri="{9D8B030D-6E8A-4147-A177-3AD203B41FA5}">
                      <a16:colId xmlns:a16="http://schemas.microsoft.com/office/drawing/2014/main" val="2674588136"/>
                    </a:ext>
                  </a:extLst>
                </a:gridCol>
                <a:gridCol w="8973136">
                  <a:extLst>
                    <a:ext uri="{9D8B030D-6E8A-4147-A177-3AD203B41FA5}">
                      <a16:colId xmlns:a16="http://schemas.microsoft.com/office/drawing/2014/main" val="4190735073"/>
                    </a:ext>
                  </a:extLst>
                </a:gridCol>
              </a:tblGrid>
              <a:tr h="1693118">
                <a:tc>
                  <a:txBody>
                    <a:bodyPr/>
                    <a:lstStyle/>
                    <a:p>
                      <a:r>
                        <a:rPr lang="pl-PL" dirty="0"/>
                        <a:t>Problem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Rozproszone</a:t>
                      </a:r>
                    </a:p>
                    <a:p>
                      <a:r>
                        <a:rPr lang="pl-PL" dirty="0"/>
                        <a:t>Niewystarczające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1268492"/>
                  </a:ext>
                </a:extLst>
              </a:tr>
              <a:tr h="1091811">
                <a:tc>
                  <a:txBody>
                    <a:bodyPr/>
                    <a:lstStyle/>
                    <a:p>
                      <a:r>
                        <a:rPr lang="pl-PL" dirty="0"/>
                        <a:t>Wpływ problemu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pl-PL" dirty="0"/>
                        <a:t>Tracenie czasu (różne narzędzia, ręczne monitorowanie)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l-PL" dirty="0"/>
                        <a:t>Dezorientacja (różne narzędzia, brak wykresów)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pl-P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7928929"/>
                  </a:ext>
                </a:extLst>
              </a:tr>
              <a:tr h="954802">
                <a:tc>
                  <a:txBody>
                    <a:bodyPr/>
                    <a:lstStyle/>
                    <a:p>
                      <a:r>
                        <a:rPr lang="pl-PL" dirty="0"/>
                        <a:t>Pomyślne rozwiązanie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Istniejące rozwiązania + nowe funkcjonalności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970816"/>
                  </a:ext>
                </a:extLst>
              </a:tr>
            </a:tbl>
          </a:graphicData>
        </a:graphic>
      </p:graphicFrame>
      <p:pic>
        <p:nvPicPr>
          <p:cNvPr id="8" name="Symbol zastępczy zawartości 6">
            <a:extLst>
              <a:ext uri="{FF2B5EF4-FFF2-40B4-BE49-F238E27FC236}">
                <a16:creationId xmlns:a16="http://schemas.microsoft.com/office/drawing/2014/main" id="{BBF34EF1-5B6C-4AD2-8692-97F064FE1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7" t="8736" r="58901" b="26433"/>
          <a:stretch/>
        </p:blipFill>
        <p:spPr bwMode="auto">
          <a:xfrm>
            <a:off x="6096000" y="1884133"/>
            <a:ext cx="2280028" cy="1364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3C1AEB9F-3634-4FE2-8A96-C3AAA3AF65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67" t="23589" r="69231" b="10359"/>
          <a:stretch/>
        </p:blipFill>
        <p:spPr>
          <a:xfrm flipH="1">
            <a:off x="8376027" y="1884133"/>
            <a:ext cx="798345" cy="1420260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71EE48D7-1BDE-4B31-8530-A1AA48BB87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26" r="82372" b="25743"/>
          <a:stretch/>
        </p:blipFill>
        <p:spPr>
          <a:xfrm>
            <a:off x="10574501" y="1916262"/>
            <a:ext cx="1151880" cy="13319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C008700C-401D-4F7C-91FA-3B6E8C3DBB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08" t="8615" r="67628" b="6256"/>
          <a:stretch/>
        </p:blipFill>
        <p:spPr>
          <a:xfrm>
            <a:off x="9174372" y="1916262"/>
            <a:ext cx="1266093" cy="13438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47506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3C41C78-E691-43E4-A946-B30D0A9A1D7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pl-PL" dirty="0"/>
              <a:t>PRODUKT – ekran główny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A6A056B0-1138-43B3-8FC5-5EAFED9E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94" y="1050399"/>
            <a:ext cx="7696952" cy="577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22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3C41C78-E691-43E4-A946-B30D0A9A1D7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pl-PL" dirty="0"/>
              <a:t>PRODUKT – ekran wykresu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B8F17C8-6A66-4370-8878-12A70ACB65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57" t="19538" r="13750" b="29923"/>
          <a:stretch/>
        </p:blipFill>
        <p:spPr>
          <a:xfrm>
            <a:off x="1007433" y="987071"/>
            <a:ext cx="7925551" cy="5373674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6FBB038F-52E2-4A58-B4C1-2BC64E2D14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27708" r="42233" b="45385"/>
          <a:stretch/>
        </p:blipFill>
        <p:spPr>
          <a:xfrm>
            <a:off x="9524997" y="418846"/>
            <a:ext cx="2582010" cy="2795127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3D408DDA-6634-44F3-8706-7575F61D68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 t="27633" r="42148" b="47896"/>
          <a:stretch/>
        </p:blipFill>
        <p:spPr>
          <a:xfrm>
            <a:off x="9524998" y="3213974"/>
            <a:ext cx="2582009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59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3C41C78-E691-43E4-A946-B30D0A9A1D7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pl-PL" dirty="0"/>
              <a:t>PRODUKT – ekran kalkulatora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18AA589-0EB1-41DE-8E9D-98A79C1E8D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2077" r="28462" b="43806"/>
          <a:stretch/>
        </p:blipFill>
        <p:spPr>
          <a:xfrm>
            <a:off x="1007434" y="980728"/>
            <a:ext cx="7131484" cy="353004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E73162D8-AEA1-45AA-B03A-C9477F536A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27276" r="40933" b="65923"/>
          <a:stretch/>
        </p:blipFill>
        <p:spPr>
          <a:xfrm>
            <a:off x="8403340" y="980728"/>
            <a:ext cx="3356304" cy="78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70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3C41C78-E691-43E4-A946-B30D0A9A1D7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pl-PL" dirty="0"/>
              <a:t>PRODUKT – ekran powiadomień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7ED594B-DAB5-43CA-897B-EB0656400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125" t="31077" r="18437" b="19076"/>
          <a:stretch/>
        </p:blipFill>
        <p:spPr>
          <a:xfrm>
            <a:off x="1007434" y="919181"/>
            <a:ext cx="8584974" cy="57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15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3C41C78-E691-43E4-A946-B30D0A9A1D7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pl-PL" dirty="0"/>
              <a:t>TECHNOLOGIE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61018CDE-4650-46E2-83A1-170A9600E3C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zawartości 1">
            <a:extLst>
              <a:ext uri="{FF2B5EF4-FFF2-40B4-BE49-F238E27FC236}">
                <a16:creationId xmlns:a16="http://schemas.microsoft.com/office/drawing/2014/main" id="{6538D683-63DF-4882-B871-097677D394F3}"/>
              </a:ext>
            </a:extLst>
          </p:cNvPr>
          <p:cNvSpPr txBox="1">
            <a:spLocks/>
          </p:cNvSpPr>
          <p:nvPr/>
        </p:nvSpPr>
        <p:spPr bwMode="auto">
          <a:xfrm>
            <a:off x="1007434" y="1768699"/>
            <a:ext cx="11016633" cy="4972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l-PL" kern="0" dirty="0"/>
              <a:t>Front-end:</a:t>
            </a:r>
          </a:p>
          <a:p>
            <a:endParaRPr lang="pl-PL" kern="0" dirty="0"/>
          </a:p>
          <a:p>
            <a:endParaRPr lang="pl-PL" kern="0" dirty="0"/>
          </a:p>
          <a:p>
            <a:r>
              <a:rPr lang="pl-PL" kern="0" dirty="0"/>
              <a:t>Back-end: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F1C6D9D-9AEC-482F-AA2A-9FCF7651E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14" y="2357438"/>
            <a:ext cx="1071562" cy="1071562"/>
          </a:xfrm>
          <a:prstGeom prst="rect">
            <a:avLst/>
          </a:prstGeom>
        </p:spPr>
      </p:pic>
      <p:pic>
        <p:nvPicPr>
          <p:cNvPr id="8" name="Obraz 7" descr="Obraz zawierający znak, rysunek&#10;&#10;Opis wygenerowany automatycznie">
            <a:extLst>
              <a:ext uri="{FF2B5EF4-FFF2-40B4-BE49-F238E27FC236}">
                <a16:creationId xmlns:a16="http://schemas.microsoft.com/office/drawing/2014/main" id="{4155CA5F-9DEF-4B33-BE24-76E3705BA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3" y="4017739"/>
            <a:ext cx="3016494" cy="1134408"/>
          </a:xfrm>
          <a:prstGeom prst="rect">
            <a:avLst/>
          </a:prstGeom>
        </p:spPr>
      </p:pic>
      <p:pic>
        <p:nvPicPr>
          <p:cNvPr id="10" name="Obraz 9" descr="Obraz zawierający zrzut ekranu&#10;&#10;Opis wygenerowany automatycznie">
            <a:extLst>
              <a:ext uri="{FF2B5EF4-FFF2-40B4-BE49-F238E27FC236}">
                <a16:creationId xmlns:a16="http://schemas.microsoft.com/office/drawing/2014/main" id="{BF799A27-1673-4D85-871A-EEDD270A3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978" y="1768699"/>
            <a:ext cx="5605682" cy="3045456"/>
          </a:xfrm>
          <a:prstGeom prst="rect">
            <a:avLst/>
          </a:prstGeom>
        </p:spPr>
      </p:pic>
      <p:pic>
        <p:nvPicPr>
          <p:cNvPr id="14" name="Obraz 13" descr="Obraz zawierający zrzut ekranu&#10;&#10;Opis wygenerowany automatycznie">
            <a:extLst>
              <a:ext uri="{FF2B5EF4-FFF2-40B4-BE49-F238E27FC236}">
                <a16:creationId xmlns:a16="http://schemas.microsoft.com/office/drawing/2014/main" id="{6C6B3703-2351-4B55-BD1C-DA166F79F7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239" y="4897013"/>
            <a:ext cx="4858336" cy="187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93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szablon1-PL">
  <a:themeElements>
    <a:clrScheme name="Odcienie szarości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1_Projekt domyślny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rojekt domyślny 1">
        <a:dk1>
          <a:srgbClr val="000000"/>
        </a:dk1>
        <a:lt1>
          <a:srgbClr val="FFFFFF"/>
        </a:lt1>
        <a:dk2>
          <a:srgbClr val="FFEBD5"/>
        </a:dk2>
        <a:lt2>
          <a:srgbClr val="78120A"/>
        </a:lt2>
        <a:accent1>
          <a:srgbClr val="E32213"/>
        </a:accent1>
        <a:accent2>
          <a:srgbClr val="FFD3A1"/>
        </a:accent2>
        <a:accent3>
          <a:srgbClr val="FFFFFF"/>
        </a:accent3>
        <a:accent4>
          <a:srgbClr val="000000"/>
        </a:accent4>
        <a:accent5>
          <a:srgbClr val="EFABAA"/>
        </a:accent5>
        <a:accent6>
          <a:srgbClr val="E7BF91"/>
        </a:accent6>
        <a:hlink>
          <a:srgbClr val="FFD9AF"/>
        </a:hlink>
        <a:folHlink>
          <a:srgbClr val="FFB2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prezentacja_v2_2017-03_pl</Template>
  <TotalTime>446</TotalTime>
  <Words>136</Words>
  <Application>Microsoft Office PowerPoint</Application>
  <PresentationFormat>Panoramiczny</PresentationFormat>
  <Paragraphs>52</Paragraphs>
  <Slides>11</Slides>
  <Notes>11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5" baseType="lpstr">
      <vt:lpstr>Arial</vt:lpstr>
      <vt:lpstr>Calibri</vt:lpstr>
      <vt:lpstr>Trebuchet MS</vt:lpstr>
      <vt:lpstr>szablon1-PL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Marta Fiedorowicz</dc:creator>
  <cp:lastModifiedBy>Marta Fiedorowicz</cp:lastModifiedBy>
  <cp:revision>83</cp:revision>
  <dcterms:created xsi:type="dcterms:W3CDTF">2019-04-02T15:32:36Z</dcterms:created>
  <dcterms:modified xsi:type="dcterms:W3CDTF">2020-01-15T17:47:03Z</dcterms:modified>
</cp:coreProperties>
</file>